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1" r:id="rId2"/>
  </p:sldMasterIdLst>
  <p:sldIdLst>
    <p:sldId id="256" r:id="rId3"/>
    <p:sldId id="268" r:id="rId4"/>
    <p:sldId id="269" r:id="rId5"/>
    <p:sldId id="257" r:id="rId6"/>
    <p:sldId id="258" r:id="rId7"/>
    <p:sldId id="259" r:id="rId8"/>
    <p:sldId id="260" r:id="rId9"/>
    <p:sldId id="267" r:id="rId10"/>
    <p:sldId id="262" r:id="rId11"/>
    <p:sldId id="263" r:id="rId12"/>
    <p:sldId id="264" r:id="rId13"/>
    <p:sldId id="270" r:id="rId14"/>
    <p:sldId id="265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6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2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72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7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0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20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62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0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49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86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58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1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811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08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0492-380F-4020-A114-C18FA8B420E3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28/05/2015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3C40-D0DD-4227-9CB5-0ED92A836C8C}" type="slidenum">
              <a:rPr lang="es-MX" smtClean="0">
                <a:solidFill>
                  <a:srgbClr val="90C226"/>
                </a:solidFill>
              </a:rPr>
              <a:pPr/>
              <a:t>‹Nº›</a:t>
            </a:fld>
            <a:endParaRPr lang="es-MX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1839" y="1040954"/>
            <a:ext cx="8825658" cy="2677648"/>
          </a:xfrm>
        </p:spPr>
        <p:txBody>
          <a:bodyPr/>
          <a:lstStyle/>
          <a:p>
            <a:r>
              <a:rPr lang="es-MX" dirty="0" smtClean="0"/>
              <a:t>ENSEÑANZA INFORMADA CON AUTORREGULACIÓN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293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200" dirty="0" smtClean="0"/>
              <a:t>El alumno deberá realizar una conclusión personal de qué haría  si él fuera la alumna Luisa.</a:t>
            </a:r>
          </a:p>
          <a:p>
            <a:r>
              <a:rPr lang="es-MX" sz="2200" dirty="0" smtClean="0"/>
              <a:t>Explicación por parte del docente sobre lo que es un tríptico.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1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092" y="1317937"/>
            <a:ext cx="9496976" cy="3511639"/>
          </a:xfrm>
        </p:spPr>
        <p:txBody>
          <a:bodyPr>
            <a:noAutofit/>
          </a:bodyPr>
          <a:lstStyle/>
          <a:p>
            <a:pPr algn="ctr"/>
            <a:r>
              <a:rPr lang="es-MX" sz="11500" b="1" dirty="0" smtClean="0"/>
              <a:t>Tríptico del Bullying</a:t>
            </a:r>
            <a:endParaRPr lang="es-MX" sz="11500" b="1" dirty="0"/>
          </a:p>
        </p:txBody>
      </p:sp>
    </p:spTree>
    <p:extLst>
      <p:ext uri="{BB962C8B-B14F-4D97-AF65-F5344CB8AC3E}">
        <p14:creationId xmlns:p14="http://schemas.microsoft.com/office/powerpoint/2010/main" val="110996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708339"/>
            <a:ext cx="8596668" cy="5333024"/>
          </a:xfrm>
        </p:spPr>
        <p:txBody>
          <a:bodyPr>
            <a:normAutofit/>
          </a:bodyPr>
          <a:lstStyle/>
          <a:p>
            <a:r>
              <a:rPr lang="es-MX" sz="2400" dirty="0" smtClean="0"/>
              <a:t>Mostrar varios trípticos para identificar sus características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419055"/>
            <a:ext cx="6163077" cy="46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8"/>
            <a:ext cx="12191999" cy="68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7"/>
            <a:ext cx="12192000" cy="68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3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9858" y="1352282"/>
            <a:ext cx="78045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Evaluación</a:t>
            </a:r>
          </a:p>
          <a:p>
            <a:endParaRPr lang="es-MX" sz="2400" dirty="0"/>
          </a:p>
          <a:p>
            <a:pPr algn="just"/>
            <a:r>
              <a:rPr lang="es-MX" sz="2400" dirty="0" smtClean="0"/>
              <a:t>Se evaluará con el tríptico realizado, que será compartido a los demás compañeros en la escuela</a:t>
            </a:r>
            <a:r>
              <a:rPr lang="es-MX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68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análisis de casos de pensamiento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/>
              <a:t>Por medio de esta técnica se intenta lograr que los alumnos hagan un análisis o reflexión sobre casos ficticios preparados por el docente (aunque también pueden hacerlos los propios alumnos), a través de los cuales se presentan personajes que aplican de forma correcta o incorrecta las estrategias que se están enseñando.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7044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/>
              <a:t>Esta técnica permite a los alumnos discutir el valor de los casos en términos de la pertinencia del plan y la conducta estratégica en relación con la tarea, contenido por aprender, dominio de aprendizaje y situación descrita en el o los casos revisados.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01152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873852"/>
            <a:ext cx="8761413" cy="706964"/>
          </a:xfrm>
        </p:spPr>
        <p:txBody>
          <a:bodyPr/>
          <a:lstStyle/>
          <a:p>
            <a:r>
              <a:rPr lang="es-MX" dirty="0" smtClean="0"/>
              <a:t>PRÁCTICA SOCIAL DEL LENGUAJE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49666" cy="3416300"/>
          </a:xfrm>
        </p:spPr>
        <p:txBody>
          <a:bodyPr>
            <a:noAutofit/>
          </a:bodyPr>
          <a:lstStyle/>
          <a:p>
            <a:r>
              <a:rPr lang="es-MX" sz="2000" dirty="0" smtClean="0"/>
              <a:t>Elaborar un tríptico con información sobre el </a:t>
            </a:r>
            <a:r>
              <a:rPr lang="es-MX" sz="2000" dirty="0" err="1" smtClean="0"/>
              <a:t>bullying</a:t>
            </a:r>
            <a:r>
              <a:rPr lang="es-MX" sz="2000" dirty="0" smtClean="0"/>
              <a:t>, para difundirlo entre la comunidad escolar.</a:t>
            </a:r>
          </a:p>
          <a:p>
            <a:pPr marL="0" indent="0">
              <a:buNone/>
            </a:pPr>
            <a:r>
              <a:rPr lang="es-MX" sz="2000" dirty="0" smtClean="0"/>
              <a:t>COMPETENCIA :</a:t>
            </a:r>
          </a:p>
          <a:p>
            <a:r>
              <a:rPr lang="es-MX" sz="2000" dirty="0"/>
              <a:t>Emplear el lenguaje para comunicarse y como instrumento para </a:t>
            </a:r>
            <a:r>
              <a:rPr lang="es-MX" sz="2000" dirty="0" smtClean="0"/>
              <a:t>aprender</a:t>
            </a:r>
          </a:p>
          <a:p>
            <a:r>
              <a:rPr lang="es-MX" sz="2000" dirty="0" smtClean="0"/>
              <a:t>Identificar </a:t>
            </a:r>
            <a:r>
              <a:rPr lang="es-MX" sz="2000" dirty="0"/>
              <a:t>las </a:t>
            </a:r>
            <a:r>
              <a:rPr lang="es-MX" sz="2000" dirty="0" smtClean="0"/>
              <a:t>propiedades del </a:t>
            </a:r>
            <a:r>
              <a:rPr lang="es-MX" sz="2000" dirty="0"/>
              <a:t>lenguaje en diversas situaciones comunicativas </a:t>
            </a:r>
            <a:endParaRPr lang="es-MX" sz="2000" dirty="0" smtClean="0"/>
          </a:p>
          <a:p>
            <a:r>
              <a:rPr lang="es-MX" sz="2000" dirty="0" smtClean="0"/>
              <a:t> </a:t>
            </a:r>
            <a:r>
              <a:rPr lang="es-MX" sz="2000" dirty="0"/>
              <a:t>Analizar la información y emplear el lenguaje para </a:t>
            </a:r>
            <a:r>
              <a:rPr lang="es-MX" sz="2000" dirty="0" smtClean="0"/>
              <a:t>la toma </a:t>
            </a:r>
            <a:r>
              <a:rPr lang="es-MX" sz="2000" dirty="0"/>
              <a:t>de </a:t>
            </a:r>
            <a:r>
              <a:rPr lang="es-MX" sz="2000" dirty="0" smtClean="0"/>
              <a:t>decisiones</a:t>
            </a:r>
          </a:p>
          <a:p>
            <a:r>
              <a:rPr lang="es-MX" sz="2000" dirty="0" smtClean="0"/>
              <a:t> </a:t>
            </a:r>
            <a:r>
              <a:rPr lang="es-MX" sz="2000" dirty="0"/>
              <a:t>Valorar la diversidad lingüística y cultural de México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773779" y="6280484"/>
            <a:ext cx="32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GRADO : 5°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843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APRENDIZAJES ESPERADOS: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000" dirty="0"/>
              <a:t>Reconoce la función de los trípticos </a:t>
            </a:r>
            <a:r>
              <a:rPr lang="es-MX" sz="2000" dirty="0" smtClean="0"/>
              <a:t>para difundir </a:t>
            </a:r>
            <a:r>
              <a:rPr lang="es-MX" sz="2000" dirty="0"/>
              <a:t>información</a:t>
            </a:r>
            <a:r>
              <a:rPr lang="es-MX" sz="2000" dirty="0" smtClean="0"/>
              <a:t>.</a:t>
            </a:r>
          </a:p>
          <a:p>
            <a:pPr algn="just"/>
            <a:r>
              <a:rPr lang="es-MX" sz="2000" dirty="0" smtClean="0"/>
              <a:t>Identifica </a:t>
            </a:r>
            <a:r>
              <a:rPr lang="es-MX" sz="2000" dirty="0"/>
              <a:t>la relevancia de la </a:t>
            </a:r>
            <a:r>
              <a:rPr lang="es-MX" sz="2000" dirty="0" smtClean="0"/>
              <a:t>información para </a:t>
            </a:r>
            <a:r>
              <a:rPr lang="es-MX" sz="2000" dirty="0"/>
              <a:t>la toma de decisiones</a:t>
            </a:r>
            <a:r>
              <a:rPr lang="es-MX" sz="2000" dirty="0" smtClean="0"/>
              <a:t>.</a:t>
            </a:r>
          </a:p>
          <a:p>
            <a:pPr algn="just"/>
            <a:r>
              <a:rPr lang="es-MX" sz="2000" dirty="0" smtClean="0"/>
              <a:t> </a:t>
            </a:r>
            <a:r>
              <a:rPr lang="es-MX" sz="2000" dirty="0"/>
              <a:t>Respeta la integridad </a:t>
            </a:r>
            <a:r>
              <a:rPr lang="es-MX" sz="2000" dirty="0" smtClean="0"/>
              <a:t>propia y </a:t>
            </a:r>
            <a:r>
              <a:rPr lang="es-MX" sz="2000" dirty="0"/>
              <a:t>la de los demás.</a:t>
            </a:r>
          </a:p>
        </p:txBody>
      </p:sp>
    </p:spTree>
    <p:extLst>
      <p:ext uri="{BB962C8B-B14F-4D97-AF65-F5344CB8AC3E}">
        <p14:creationId xmlns:p14="http://schemas.microsoft.com/office/powerpoint/2010/main" val="258024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SITUACIÓN DIDÁCTICA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Preguntar a los alumnos:</a:t>
            </a:r>
          </a:p>
          <a:p>
            <a:pPr marL="0" indent="0">
              <a:buNone/>
            </a:pPr>
            <a:r>
              <a:rPr lang="es-MX" sz="2000" dirty="0" smtClean="0"/>
              <a:t>¿Alguna vez has visto que una persona este molestando a otra? ¿Dónde y de qué manera?</a:t>
            </a:r>
          </a:p>
          <a:p>
            <a:pPr marL="0" indent="0">
              <a:buNone/>
            </a:pPr>
            <a:r>
              <a:rPr lang="es-MX" sz="2000" dirty="0" smtClean="0"/>
              <a:t>¿Crees que eso sea correcto? ¿Porqué?</a:t>
            </a:r>
          </a:p>
          <a:p>
            <a:pPr marL="0" indent="0">
              <a:buNone/>
            </a:pPr>
            <a:r>
              <a:rPr lang="es-MX" sz="2000" dirty="0" smtClean="0"/>
              <a:t>¿Cómo crees que se sienta la persona que es molestada?</a:t>
            </a:r>
          </a:p>
        </p:txBody>
      </p:sp>
    </p:spTree>
    <p:extLst>
      <p:ext uri="{BB962C8B-B14F-4D97-AF65-F5344CB8AC3E}">
        <p14:creationId xmlns:p14="http://schemas.microsoft.com/office/powerpoint/2010/main" val="161046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200" dirty="0"/>
              <a:t>Proyección de videos que ejemplifiquen los qué es el </a:t>
            </a:r>
            <a:r>
              <a:rPr lang="es-MX" sz="2200" dirty="0" err="1"/>
              <a:t>bullying</a:t>
            </a:r>
            <a:r>
              <a:rPr lang="es-MX" sz="2200" dirty="0"/>
              <a:t> y los tipos que </a:t>
            </a:r>
            <a:r>
              <a:rPr lang="es-MX" sz="2200" dirty="0" smtClean="0"/>
              <a:t>tipos existen.</a:t>
            </a:r>
          </a:p>
          <a:p>
            <a:r>
              <a:rPr lang="es-MX" sz="2200" b="1" dirty="0" smtClean="0"/>
              <a:t>Física</a:t>
            </a:r>
          </a:p>
          <a:p>
            <a:r>
              <a:rPr lang="es-MX" sz="2200" b="1" dirty="0" smtClean="0"/>
              <a:t>Verbal</a:t>
            </a:r>
          </a:p>
          <a:p>
            <a:r>
              <a:rPr lang="es-MX" sz="2200" b="1" dirty="0" smtClean="0"/>
              <a:t>Sexual</a:t>
            </a:r>
          </a:p>
          <a:p>
            <a:r>
              <a:rPr lang="es-MX" sz="2200" b="1" dirty="0" err="1" smtClean="0"/>
              <a:t>Ciberbullying</a:t>
            </a:r>
            <a:endParaRPr lang="es-MX" sz="2200" b="1" dirty="0" smtClean="0"/>
          </a:p>
          <a:p>
            <a:r>
              <a:rPr lang="es-MX" sz="2200" dirty="0"/>
              <a:t>Plenaria sobre los videos</a:t>
            </a:r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642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677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HISTORIA…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36372"/>
            <a:ext cx="9496976" cy="5357612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Luisa es alumna de quinto grado en la escuela “Emiliano Zapata” en la ciudad de Guadalajara. Ella es una niña de origen Indígena y su familia con mucho sacrificio la han mandado a estudiar.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Cada día se levanta muy temprano para ayudar en las labores de su casa y después irse caminando a la escuela, pero cuando llega a su salón sus compañeros se burlan de ella por la manera en como habla y se viste.</a:t>
            </a:r>
          </a:p>
          <a:p>
            <a:pPr marL="0" indent="0" algn="just">
              <a:buNone/>
            </a:pPr>
            <a:r>
              <a:rPr lang="es-MX" dirty="0" smtClean="0"/>
              <a:t>Sebastián es el único amigo de Luisa y quiere ayudarla, pero al igual que a ella a él también lo han amenazado con golpearlo si va y le cuenta al maestro.</a:t>
            </a: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7" y="2184409"/>
            <a:ext cx="4456089" cy="2838351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677334" y="2537139"/>
            <a:ext cx="2387838" cy="148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dirty="0" smtClean="0">
                <a:solidFill>
                  <a:prstClr val="white"/>
                </a:solidFill>
              </a:rPr>
              <a:t>FAMILIA DE LUISA</a:t>
            </a:r>
          </a:p>
          <a:p>
            <a:pPr algn="ctr" defTabSz="914400"/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02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Preguntas de acuerdo a la postura indicada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0708" y="2350836"/>
            <a:ext cx="8825659" cy="4114357"/>
          </a:xfrm>
        </p:spPr>
        <p:txBody>
          <a:bodyPr>
            <a:normAutofit fontScale="85000" lnSpcReduction="20000"/>
          </a:bodyPr>
          <a:lstStyle/>
          <a:p>
            <a:r>
              <a:rPr lang="es-MX" sz="2100" dirty="0" smtClean="0"/>
              <a:t>Agresor</a:t>
            </a:r>
          </a:p>
          <a:p>
            <a:pPr marL="0" indent="0">
              <a:buNone/>
            </a:pPr>
            <a:r>
              <a:rPr lang="es-MX" sz="2100" dirty="0" smtClean="0"/>
              <a:t>¿Por qué agredes a tus compañeros?</a:t>
            </a:r>
          </a:p>
          <a:p>
            <a:pPr marL="0" indent="0">
              <a:buNone/>
            </a:pPr>
            <a:r>
              <a:rPr lang="es-MX" sz="2100" dirty="0" smtClean="0"/>
              <a:t>¿Cómo te sientes al hacer eso?</a:t>
            </a:r>
          </a:p>
          <a:p>
            <a:pPr marL="0" indent="0">
              <a:buNone/>
            </a:pPr>
            <a:r>
              <a:rPr lang="es-MX" sz="2100" dirty="0" smtClean="0"/>
              <a:t>¿Consideras buenas tus acciones?,¿Por qué?</a:t>
            </a:r>
          </a:p>
          <a:p>
            <a:r>
              <a:rPr lang="es-MX" sz="2100" dirty="0" smtClean="0"/>
              <a:t>Agredido</a:t>
            </a:r>
          </a:p>
          <a:p>
            <a:pPr marL="0" indent="0">
              <a:buNone/>
            </a:pPr>
            <a:r>
              <a:rPr lang="es-MX" sz="2100" dirty="0" smtClean="0"/>
              <a:t>¿Cómo te sientes al ser agredido?</a:t>
            </a:r>
          </a:p>
          <a:p>
            <a:pPr marL="0" indent="0">
              <a:buNone/>
            </a:pPr>
            <a:r>
              <a:rPr lang="es-MX" sz="2100" dirty="0" smtClean="0"/>
              <a:t>¿Por qué motivos no comunicas a tu maestro o padres lo que te está pasando?</a:t>
            </a:r>
          </a:p>
          <a:p>
            <a:pPr marL="0" indent="0">
              <a:buNone/>
            </a:pPr>
            <a:r>
              <a:rPr lang="es-MX" sz="2100" dirty="0"/>
              <a:t>¿</a:t>
            </a:r>
            <a:endParaRPr lang="es-MX" sz="2100" dirty="0" smtClean="0"/>
          </a:p>
          <a:p>
            <a:r>
              <a:rPr lang="es-MX" sz="2100" dirty="0" smtClean="0"/>
              <a:t>Testigo</a:t>
            </a:r>
          </a:p>
          <a:p>
            <a:pPr marL="0" indent="0">
              <a:buNone/>
            </a:pPr>
            <a:r>
              <a:rPr lang="es-MX" sz="2100" dirty="0" smtClean="0"/>
              <a:t>¿Las acciones que miraste son buenas?¿Por qué?</a:t>
            </a:r>
          </a:p>
          <a:p>
            <a:pPr marL="0" indent="0">
              <a:buNone/>
            </a:pPr>
            <a:r>
              <a:rPr lang="es-MX" sz="2100" dirty="0" smtClean="0"/>
              <a:t>¿Comunicarías a alguien lo que estás mirando?</a:t>
            </a:r>
            <a:endParaRPr lang="es-MX" sz="21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4457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219</TotalTime>
  <Words>546</Words>
  <Application>Microsoft Office PowerPoint</Application>
  <PresentationFormat>Panorámica</PresentationFormat>
  <Paragraphs>63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Trebuchet MS</vt:lpstr>
      <vt:lpstr>Wingdings 3</vt:lpstr>
      <vt:lpstr>Sala de reuniones Ion</vt:lpstr>
      <vt:lpstr>Faceta</vt:lpstr>
      <vt:lpstr>ENSEÑANZA INFORMADA CON AUTORREGULACIÓN</vt:lpstr>
      <vt:lpstr>El análisis de casos de pensamiento</vt:lpstr>
      <vt:lpstr>Presentación de PowerPoint</vt:lpstr>
      <vt:lpstr>PRÁCTICA SOCIAL DEL LENGUAJE</vt:lpstr>
      <vt:lpstr>APRENDIZAJES ESPERADOS:</vt:lpstr>
      <vt:lpstr>SITUACIÓN DIDÁCTICA </vt:lpstr>
      <vt:lpstr>Presentación de PowerPoint</vt:lpstr>
      <vt:lpstr>HISTORIA…</vt:lpstr>
      <vt:lpstr>Preguntas de acuerdo a la postura indicada </vt:lpstr>
      <vt:lpstr>Presentación de PowerPoint</vt:lpstr>
      <vt:lpstr>Tríptico del Bullying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ENSEÑANZA INFORMADA CON AUTORREGULACIÓN</dc:title>
  <dc:creator>Alexander</dc:creator>
  <cp:lastModifiedBy>Laura Reyes Romero</cp:lastModifiedBy>
  <cp:revision>18</cp:revision>
  <dcterms:created xsi:type="dcterms:W3CDTF">2015-05-22T01:04:44Z</dcterms:created>
  <dcterms:modified xsi:type="dcterms:W3CDTF">2015-05-28T12:15:23Z</dcterms:modified>
</cp:coreProperties>
</file>